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Watson" userId="565ff148-3b97-49f7-bc76-39bb93284faf" providerId="ADAL" clId="{77D5034B-E131-43ED-A9A6-2DD193590815}"/>
    <pc:docChg chg="custSel modSld">
      <pc:chgData name="Geoff Watson" userId="565ff148-3b97-49f7-bc76-39bb93284faf" providerId="ADAL" clId="{77D5034B-E131-43ED-A9A6-2DD193590815}" dt="2022-03-06T21:17:44.431" v="173" actId="20577"/>
      <pc:docMkLst>
        <pc:docMk/>
      </pc:docMkLst>
      <pc:sldChg chg="modSp mod">
        <pc:chgData name="Geoff Watson" userId="565ff148-3b97-49f7-bc76-39bb93284faf" providerId="ADAL" clId="{77D5034B-E131-43ED-A9A6-2DD193590815}" dt="2022-03-06T21:17:44.431" v="173" actId="20577"/>
        <pc:sldMkLst>
          <pc:docMk/>
          <pc:sldMk cId="3287311359" sldId="256"/>
        </pc:sldMkLst>
        <pc:spChg chg="mod">
          <ac:chgData name="Geoff Watson" userId="565ff148-3b97-49f7-bc76-39bb93284faf" providerId="ADAL" clId="{77D5034B-E131-43ED-A9A6-2DD193590815}" dt="2022-03-06T21:17:44.431" v="173" actId="20577"/>
          <ac:spMkLst>
            <pc:docMk/>
            <pc:sldMk cId="3287311359" sldId="256"/>
            <ac:spMk id="3" creationId="{70E34525-E1F2-4A93-AEDB-5DB030485208}"/>
          </ac:spMkLst>
        </pc:spChg>
      </pc:sldChg>
    </pc:docChg>
  </pc:docChgLst>
  <pc:docChgLst>
    <pc:chgData name="Geoff Watson" userId="565ff148-3b97-49f7-bc76-39bb93284faf" providerId="ADAL" clId="{9DD25BE4-983B-4BF9-A066-CBCD4608E47E}"/>
    <pc:docChg chg="custSel addSld modSld sldOrd">
      <pc:chgData name="Geoff Watson" userId="565ff148-3b97-49f7-bc76-39bb93284faf" providerId="ADAL" clId="{9DD25BE4-983B-4BF9-A066-CBCD4608E47E}" dt="2022-03-15T14:51:07.749" v="595" actId="20577"/>
      <pc:docMkLst>
        <pc:docMk/>
      </pc:docMkLst>
      <pc:sldChg chg="ord">
        <pc:chgData name="Geoff Watson" userId="565ff148-3b97-49f7-bc76-39bb93284faf" providerId="ADAL" clId="{9DD25BE4-983B-4BF9-A066-CBCD4608E47E}" dt="2022-03-10T08:45:18.273" v="2"/>
        <pc:sldMkLst>
          <pc:docMk/>
          <pc:sldMk cId="3287311359" sldId="256"/>
        </pc:sldMkLst>
      </pc:sldChg>
      <pc:sldChg chg="modSp new mod">
        <pc:chgData name="Geoff Watson" userId="565ff148-3b97-49f7-bc76-39bb93284faf" providerId="ADAL" clId="{9DD25BE4-983B-4BF9-A066-CBCD4608E47E}" dt="2022-03-15T14:51:07.749" v="595" actId="20577"/>
        <pc:sldMkLst>
          <pc:docMk/>
          <pc:sldMk cId="1241588328" sldId="257"/>
        </pc:sldMkLst>
        <pc:spChg chg="mod">
          <ac:chgData name="Geoff Watson" userId="565ff148-3b97-49f7-bc76-39bb93284faf" providerId="ADAL" clId="{9DD25BE4-983B-4BF9-A066-CBCD4608E47E}" dt="2022-03-10T08:52:01.083" v="473" actId="20577"/>
          <ac:spMkLst>
            <pc:docMk/>
            <pc:sldMk cId="1241588328" sldId="257"/>
            <ac:spMk id="2" creationId="{56FC812E-EE24-4843-894B-8F995947EEEE}"/>
          </ac:spMkLst>
        </pc:spChg>
        <pc:spChg chg="mod">
          <ac:chgData name="Geoff Watson" userId="565ff148-3b97-49f7-bc76-39bb93284faf" providerId="ADAL" clId="{9DD25BE4-983B-4BF9-A066-CBCD4608E47E}" dt="2022-03-15T14:51:07.749" v="595" actId="20577"/>
          <ac:spMkLst>
            <pc:docMk/>
            <pc:sldMk cId="1241588328" sldId="257"/>
            <ac:spMk id="3" creationId="{2B136C35-AF06-478E-8A7B-D018DFA804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83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9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3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346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812E-EE24-4843-894B-8F995947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Quiz results</a:t>
            </a:r>
            <a:br>
              <a:rPr lang="en-GB" dirty="0"/>
            </a:br>
            <a:br>
              <a:rPr lang="en-GB" dirty="0"/>
            </a:br>
            <a:r>
              <a:rPr lang="en-GB" sz="2400" b="1" dirty="0"/>
              <a:t>ON THESE RESULTS THE WRAY IS  CLEARLY THE BEST OF THE 50mm/2” LENSES</a:t>
            </a:r>
            <a:br>
              <a:rPr lang="en-GB" sz="2400" b="1" dirty="0"/>
            </a:br>
            <a:r>
              <a:rPr lang="en-GB" sz="2400" b="1" dirty="0"/>
              <a:t>THE XPRES IS BEST OVERALL WITH AN UNBELIVEABLE PERFORMANCE FOR A LENS COVERING 6x9cm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6C35-AF06-478E-8A7B-D018DFA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127" y="758952"/>
            <a:ext cx="7074131" cy="475488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A is the f2.0 TTH for the REID</a:t>
            </a:r>
          </a:p>
          <a:p>
            <a:r>
              <a:rPr lang="en-GB" dirty="0">
                <a:latin typeface="Arial Black" panose="020B0A04020102020204" pitchFamily="34" charset="0"/>
              </a:rPr>
              <a:t>B is the f2.0 ROSS XTRALUX</a:t>
            </a:r>
          </a:p>
          <a:p>
            <a:r>
              <a:rPr lang="en-GB" dirty="0">
                <a:latin typeface="Arial Black" panose="020B0A04020102020204" pitchFamily="34" charset="0"/>
              </a:rPr>
              <a:t>C is the f3.8 ROSS XPRES for the ENSIGN</a:t>
            </a:r>
          </a:p>
          <a:p>
            <a:r>
              <a:rPr lang="en-GB" dirty="0">
                <a:latin typeface="Arial Black" panose="020B0A04020102020204" pitchFamily="34" charset="0"/>
              </a:rPr>
              <a:t>D is the f1.9 DALLMEYER for </a:t>
            </a:r>
            <a:r>
              <a:rPr lang="en-GB">
                <a:latin typeface="Arial Black" panose="020B0A04020102020204" pitchFamily="34" charset="0"/>
              </a:rPr>
              <a:t>the WITNESS</a:t>
            </a:r>
            <a:endParaRPr lang="en-GB" dirty="0">
              <a:latin typeface="Arial Black" panose="020B0A04020102020204" pitchFamily="34" charset="0"/>
            </a:endParaRPr>
          </a:p>
          <a:p>
            <a:r>
              <a:rPr lang="en-GB" dirty="0">
                <a:latin typeface="Arial Black" panose="020B0A04020102020204" pitchFamily="34" charset="0"/>
              </a:rPr>
              <a:t>E IS THE F2.0 LENS for the WRAYFLEX</a:t>
            </a:r>
          </a:p>
          <a:p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8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AF9319C-2D9B-4868-AEAE-37298EA0F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34525-E1F2-4A93-AEDB-5DB030485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43" y="436630"/>
            <a:ext cx="3550108" cy="6170671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 “AUTORANGE 820” ROSS XPRES LENS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A.P. RETRO TEST RESULT 1990</a:t>
            </a:r>
          </a:p>
          <a:p>
            <a:r>
              <a:rPr lang="en-GB" sz="1400" dirty="0">
                <a:solidFill>
                  <a:schemeClr val="bg1"/>
                </a:solidFill>
              </a:rPr>
              <a:t>ROSS ENSIGN CLAIMED THAT THIS NEW COMPUTATION WITH RACK &amp; PINION FOCUSSING RATHER THAN THE USUAL “FRONT CELL” FOCUSSING GAVE EXCEPTIONAL PERFORMANCE.</a:t>
            </a:r>
          </a:p>
          <a:p>
            <a:r>
              <a:rPr lang="en-GB" sz="1400" dirty="0">
                <a:solidFill>
                  <a:schemeClr val="bg1"/>
                </a:solidFill>
              </a:rPr>
              <a:t>GIVEN THESE RESULTS THIS APPEARS TO BE AN  UNDERSTATEMENT AS ON THESE RESULTS IT OUT-PERFORMS ALL CONTEMPORARY LENSES FOR THE 24x36mm FORMAT.</a:t>
            </a:r>
          </a:p>
          <a:p>
            <a:r>
              <a:rPr lang="en-GB" sz="1400" dirty="0">
                <a:solidFill>
                  <a:schemeClr val="bg1"/>
                </a:solidFill>
              </a:rPr>
              <a:t>DETAILS OF THE LENS DESIGN NEVER APPEAR TO HAVE BEEN PUBLISHED- IT RESEMBLES ALL OTHER 105mm ROSS XPRES LENSES HOWEVER-</a:t>
            </a:r>
          </a:p>
          <a:p>
            <a:r>
              <a:rPr lang="en-GB" sz="1400" dirty="0">
                <a:solidFill>
                  <a:schemeClr val="bg1"/>
                </a:solidFill>
              </a:rPr>
              <a:t>AN UNCONFIRMED REPORT FROM INDIA (WHERE ENSIGN ONCE HAD A FACTORY) STATES  IT WAS A COLOR-HELIAR </a:t>
            </a:r>
            <a:r>
              <a:rPr lang="en-GB" sz="1400">
                <a:solidFill>
                  <a:schemeClr val="bg1"/>
                </a:solidFill>
              </a:rPr>
              <a:t>TYPE DESIGN WITH FIVE ELEMENTS ?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1C6B2F-CADC-49A3-ADD4-063398600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060" y="-112357"/>
            <a:ext cx="4115792" cy="6719659"/>
          </a:xfrm>
          <a:prstGeom prst="rect">
            <a:avLst/>
          </a:prstGeom>
        </p:spPr>
      </p:pic>
      <p:sp>
        <p:nvSpPr>
          <p:cNvPr id="24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1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VTI">
  <a:themeElements>
    <a:clrScheme name="AnalogousFromDarkSeedLeftStep">
      <a:dk1>
        <a:srgbClr val="000000"/>
      </a:dk1>
      <a:lt1>
        <a:srgbClr val="FFFFFF"/>
      </a:lt1>
      <a:dk2>
        <a:srgbClr val="36291F"/>
      </a:dk2>
      <a:lt2>
        <a:srgbClr val="E6E2E8"/>
      </a:lt2>
      <a:accent1>
        <a:srgbClr val="51B620"/>
      </a:accent1>
      <a:accent2>
        <a:srgbClr val="87AF13"/>
      </a:accent2>
      <a:accent3>
        <a:srgbClr val="B79F21"/>
      </a:accent3>
      <a:accent4>
        <a:srgbClr val="D56817"/>
      </a:accent4>
      <a:accent5>
        <a:srgbClr val="E72A29"/>
      </a:accent5>
      <a:accent6>
        <a:srgbClr val="D51765"/>
      </a:accent6>
      <a:hlink>
        <a:srgbClr val="BF553F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Avenir Next LT Pro</vt:lpstr>
      <vt:lpstr>Sitka Banner</vt:lpstr>
      <vt:lpstr>HeadlinesVTI</vt:lpstr>
      <vt:lpstr>Quiz results  ON THESE RESULTS THE WRAY IS  CLEARLY THE BEST OF THE 50mm/2” LENSES THE XPRES IS BEST OVERALL WITH AN UNBELIVEABLE PERFORMANCE FOR A LENS COVERING 6x9cm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Watson</dc:creator>
  <cp:lastModifiedBy>Geoff Watson</cp:lastModifiedBy>
  <cp:revision>1</cp:revision>
  <dcterms:created xsi:type="dcterms:W3CDTF">2022-03-06T18:51:20Z</dcterms:created>
  <dcterms:modified xsi:type="dcterms:W3CDTF">2022-03-15T14:51:07Z</dcterms:modified>
</cp:coreProperties>
</file>